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aveat"/>
      <p:regular r:id="rId29"/>
      <p:bold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Lobster"/>
      <p:regular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Lora"/>
      <p:regular r:id="rId40"/>
      <p:bold r:id="rId41"/>
      <p:italic r:id="rId42"/>
      <p:boldItalic r:id="rId43"/>
    </p:embeddedFont>
    <p:embeddedFont>
      <p:font typeface="Pacifico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regular.fntdata"/><Relationship Id="rId20" Type="http://schemas.openxmlformats.org/officeDocument/2006/relationships/slide" Target="slides/slide15.xml"/><Relationship Id="rId42" Type="http://schemas.openxmlformats.org/officeDocument/2006/relationships/font" Target="fonts/Lora-italic.fntdata"/><Relationship Id="rId41" Type="http://schemas.openxmlformats.org/officeDocument/2006/relationships/font" Target="fonts/Lora-bold.fntdata"/><Relationship Id="rId22" Type="http://schemas.openxmlformats.org/officeDocument/2006/relationships/slide" Target="slides/slide17.xml"/><Relationship Id="rId44" Type="http://schemas.openxmlformats.org/officeDocument/2006/relationships/font" Target="fonts/Pacifico-regular.fntdata"/><Relationship Id="rId21" Type="http://schemas.openxmlformats.org/officeDocument/2006/relationships/slide" Target="slides/slide16.xml"/><Relationship Id="rId43" Type="http://schemas.openxmlformats.org/officeDocument/2006/relationships/font" Target="fonts/Lor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Lobster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</a:t>
            </a:r>
            <a:r>
              <a:rPr lang="en"/>
              <a:t> ourselves individually, with possible Project Manager/leader concluding in this order: “Andrew” &gt; “Kirstin” &gt; “Gary” &gt; “Leader” (And this is our year long project for the Games Development module, Sails of Santiago.)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94d988c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94d988c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only what has been used. And Store Assets count as Unity, not strictly Blender, though it could be a listed source; since all those models have to  come somewhere… -AIL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41ef1ea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41ef1ea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94d988c0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94d988c0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- I will cover the sketch aspect. List the features that work.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94fdd66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94fdd66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4d988c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4d988c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 - List the port functionality, after I’ve finished covering for enemy AI (AIL)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94d988c0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94d988c0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- I cover the sail and current state of game code, AI/Player wise.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 - Can cover the ‘sail port’ aspect, and may possibly go “thanks Andrew?” Over vlaues resettnng themselves if hit/hugged by an enemy.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4bf9b5c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4bf9b5c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Kirstin can deal with this.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41ef1ea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741ef1ea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back up plan in case online video doesn’t work - AIL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94d988c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94d988c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4d988c0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4d988c0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our lessons learnt individually; from left/right order.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- I cover the short reference links due to familiarity.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57826cc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57826cc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each other’s </a:t>
            </a:r>
            <a:r>
              <a:rPr lang="en"/>
              <a:t>separate</a:t>
            </a:r>
            <a:r>
              <a:rPr lang="en"/>
              <a:t> professions in visual. So Gary =/= his roles (and explanations if/any.) And the same on my then Kirstin’s 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uni wise; number the names instead at a minimum. It’s dehumanising, I know. But it’s apparently this university’s standard, I feel.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Kirstin Covers movies, while Gary covers games. Inspiration wise.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25" name="Google Shape;125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8" name="Google Shape;128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gif"/><Relationship Id="rId4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jlsJU29ZPiuOWAiYbwOMWeNfPqSWlDcj/view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nswers.unity.com/questions/index.html" TargetMode="External"/><Relationship Id="rId4" Type="http://schemas.openxmlformats.org/officeDocument/2006/relationships/hyperlink" Target="https://forum.unity.com/#unity-community-discussion.4" TargetMode="External"/><Relationship Id="rId5" Type="http://schemas.openxmlformats.org/officeDocument/2006/relationships/hyperlink" Target="https://www.reddit.com/r/Unity3D/" TargetMode="External"/><Relationship Id="rId6" Type="http://schemas.openxmlformats.org/officeDocument/2006/relationships/hyperlink" Target="https://www.desmos.com/calculator/cctb9rqruw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i.ytimg.com/vi/yj8wfyo3Hf4/maxresdefault.jpg" TargetMode="External"/><Relationship Id="rId10" Type="http://schemas.openxmlformats.org/officeDocument/2006/relationships/hyperlink" Target="http://3.bp.blogspot.com/-l6dsqZGbiYs/TZpzpwor-EI/AAAAAAAAAAg/IXW0uTmrIc0/s1600/1287546391_1024x768_pirates-of-the-caribbean-photos.jpg" TargetMode="External"/><Relationship Id="rId13" Type="http://schemas.openxmlformats.org/officeDocument/2006/relationships/hyperlink" Target="http://g-ecx.images-amazon.com/images/G/01/dvd/lionsgate/Cutthroat_2_lg._V219329202_.jpg" TargetMode="External"/><Relationship Id="rId12" Type="http://schemas.openxmlformats.org/officeDocument/2006/relationships/hyperlink" Target="http://2.bp.blogspot.com/-OoIgjrOdGio/Udmt4wr_0MI/AAAAAAAAhbo/MkZ9wCm2bpA/s1600/Cutthroat+Island+5.p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2k.com/en-US/game/sid-meiers-pirates/" TargetMode="External"/><Relationship Id="rId4" Type="http://schemas.openxmlformats.org/officeDocument/2006/relationships/hyperlink" Target="https://www.cdrinfo.com/Sections/Articles/Sources/Pirates!/Images/Pirates_sea_large.jpg" TargetMode="External"/><Relationship Id="rId9" Type="http://schemas.openxmlformats.org/officeDocument/2006/relationships/hyperlink" Target="http://4.bp.blogspot.com/-KU-rpTBH_2A/TaVCfD4_5qI/AAAAAAAAABI/psjdZjAj8p0/s1600/Pirates_Of_The_Caribbean_015-748865.jpg" TargetMode="External"/><Relationship Id="rId15" Type="http://schemas.openxmlformats.org/officeDocument/2006/relationships/hyperlink" Target="https://www.android.gs/wp-content/uploads/2015/08/Windward.jpg" TargetMode="External"/><Relationship Id="rId14" Type="http://schemas.openxmlformats.org/officeDocument/2006/relationships/hyperlink" Target="http://static1.gamespot.com/uploads/original/1197/11970954/2804469-ss7.png" TargetMode="External"/><Relationship Id="rId16" Type="http://schemas.openxmlformats.org/officeDocument/2006/relationships/hyperlink" Target="https://www.gamegrin.com/assets/games/windward/screenshots/windward-screenshot-7.jpg" TargetMode="External"/><Relationship Id="rId5" Type="http://schemas.openxmlformats.org/officeDocument/2006/relationships/hyperlink" Target="https://2.bp.blogspot.com/-pkZkqvBZBbU/WP1NXP4-E4I/AAAAAAAAHjo/8tOfbVWm1jsyZo5WnE74Nwo-pE2NJNFDQCLcB/s1600/PoDW-20.png" TargetMode="External"/><Relationship Id="rId6" Type="http://schemas.openxmlformats.org/officeDocument/2006/relationships/hyperlink" Target="https://i.ytimg.com/vi/hFrOZZ1lN-A/maxresdefault.jpg" TargetMode="External"/><Relationship Id="rId7" Type="http://schemas.openxmlformats.org/officeDocument/2006/relationships/hyperlink" Target="http://gamefabrique.com/storage/screenshots/genesis/pirates-of-dark-water-02.png" TargetMode="External"/><Relationship Id="rId8" Type="http://schemas.openxmlformats.org/officeDocument/2006/relationships/hyperlink" Target="https://www.hdwallpapers.in/walls/pirates_of_the_caribbean_movie-HD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23.png"/><Relationship Id="rId13" Type="http://schemas.openxmlformats.org/officeDocument/2006/relationships/image" Target="../media/image13.jp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9" Type="http://schemas.openxmlformats.org/officeDocument/2006/relationships/image" Target="../media/image7.jpg"/><Relationship Id="rId15" Type="http://schemas.openxmlformats.org/officeDocument/2006/relationships/image" Target="../media/image6.jpg"/><Relationship Id="rId14" Type="http://schemas.openxmlformats.org/officeDocument/2006/relationships/image" Target="../media/image25.png"/><Relationship Id="rId17" Type="http://schemas.openxmlformats.org/officeDocument/2006/relationships/image" Target="../media/image9.jpg"/><Relationship Id="rId16" Type="http://schemas.openxmlformats.org/officeDocument/2006/relationships/image" Target="../media/image8.jpg"/><Relationship Id="rId5" Type="http://schemas.openxmlformats.org/officeDocument/2006/relationships/image" Target="../media/image11.png"/><Relationship Id="rId6" Type="http://schemas.openxmlformats.org/officeDocument/2006/relationships/image" Target="../media/image4.jpg"/><Relationship Id="rId7" Type="http://schemas.openxmlformats.org/officeDocument/2006/relationships/image" Target="../media/image17.jpg"/><Relationship Id="rId8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The Sails of Santiago</a:t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9" name="Google Shape;149;p15"/>
          <p:cNvSpPr txBox="1"/>
          <p:nvPr>
            <p:ph idx="1" type="subTitle"/>
          </p:nvPr>
        </p:nvSpPr>
        <p:spPr>
          <a:xfrm>
            <a:off x="-78325" y="2405575"/>
            <a:ext cx="3787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A Game Proje</a:t>
            </a: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B00328251}</a:t>
            </a: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ct by:</a:t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Andrew Letailleur {B00334945}</a:t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Kirstin Jackson {</a:t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Caveat"/>
                <a:ea typeface="Caveat"/>
                <a:cs typeface="Caveat"/>
                <a:sym typeface="Caveat"/>
              </a:rPr>
              <a:t>Gary Malcolmson {B00307865}</a:t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unity"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75" y="324475"/>
            <a:ext cx="35941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1811550" y="1859375"/>
            <a:ext cx="2643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Unity 2018.2.8 f1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600" y="24906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6447525" y="3841850"/>
            <a:ext cx="1735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Blender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475" y="2575950"/>
            <a:ext cx="1858975" cy="18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3918000" y="3821300"/>
            <a:ext cx="1319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0000"/>
                </a:highlight>
              </a:rPr>
              <a:t>Gimp</a:t>
            </a:r>
            <a:endParaRPr>
              <a:solidFill>
                <a:schemeClr val="dk1"/>
              </a:solidFill>
              <a:highlight>
                <a:srgbClr val="000000"/>
              </a:highlight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6">
            <a:alphaModFix/>
          </a:blip>
          <a:srcRect b="24602" l="0" r="0" t="0"/>
          <a:stretch/>
        </p:blipFill>
        <p:spPr>
          <a:xfrm>
            <a:off x="1222200" y="2689622"/>
            <a:ext cx="1695450" cy="1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1410375" y="4264650"/>
            <a:ext cx="1319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0000"/>
                </a:highlight>
              </a:rPr>
              <a:t>Paint.net</a:t>
            </a:r>
            <a:endParaRPr>
              <a:solidFill>
                <a:schemeClr val="dk1"/>
              </a:solidFill>
              <a:highlight>
                <a:srgbClr val="000000"/>
              </a:highlight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800" y="204050"/>
            <a:ext cx="2272875" cy="22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5030200" y="1859425"/>
            <a:ext cx="2643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 Studio 2017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030200" y="1190300"/>
            <a:ext cx="420300" cy="44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1139975" y="691250"/>
            <a:ext cx="4220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Sketches, Designs, etc</a:t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4" y="1262175"/>
            <a:ext cx="1309575" cy="130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933" y="311700"/>
            <a:ext cx="4957293" cy="182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450" y="2571750"/>
            <a:ext cx="3067800" cy="230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5" name="Google Shape;2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450" y="1262163"/>
            <a:ext cx="1309575" cy="130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6" name="Google Shape;2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75" y="2871298"/>
            <a:ext cx="2595775" cy="194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8">
            <a:alphaModFix/>
          </a:blip>
          <a:srcRect b="0" l="8132" r="17330" t="0"/>
          <a:stretch/>
        </p:blipFill>
        <p:spPr>
          <a:xfrm>
            <a:off x="3245163" y="2994188"/>
            <a:ext cx="1812625" cy="182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1139975" y="691250"/>
            <a:ext cx="4220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Sketches, Designs, etc (cont)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75" y="1895300"/>
            <a:ext cx="4340225" cy="30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295" y="691250"/>
            <a:ext cx="4262754" cy="29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/>
        </p:nvSpPr>
        <p:spPr>
          <a:xfrm>
            <a:off x="1139975" y="691250"/>
            <a:ext cx="4220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Gameplay Samples</a:t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1043900"/>
            <a:ext cx="4084409" cy="23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571750"/>
            <a:ext cx="4091824" cy="2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13" y="573200"/>
            <a:ext cx="4315872" cy="3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4728663" y="194400"/>
            <a:ext cx="4220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Excerpt</a:t>
            </a:r>
            <a:r>
              <a:rPr lang="en"/>
              <a:t>/Example?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91475" y="224500"/>
            <a:ext cx="4220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WIP Features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00" y="573200"/>
            <a:ext cx="4467076" cy="260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5">
            <a:alphaModFix/>
          </a:blip>
          <a:srcRect b="13544" l="0" r="35567" t="9145"/>
          <a:stretch/>
        </p:blipFill>
        <p:spPr>
          <a:xfrm>
            <a:off x="1355125" y="3273000"/>
            <a:ext cx="2337300" cy="15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75" y="992025"/>
            <a:ext cx="3569926" cy="21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673388" y="3230875"/>
            <a:ext cx="343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Start of the player stats</a:t>
            </a: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4337025" y="1080125"/>
            <a:ext cx="37104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Crew will have stats that have an effect on play.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small with some basic health, hunger, thirst &amp; morale.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expanded with additional stats.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NPCs may be able to benefit from their own crews!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Protype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819150" y="63295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The Prototype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88" name="Google Shape;288;p32" title="Sails_Of_Santiago Demo Recording (Gameplay).fl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150" y="1807825"/>
            <a:ext cx="3519226" cy="203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289" name="Google Shape;289;p32"/>
          <p:cNvPicPr preferRelativeResize="0"/>
          <p:nvPr/>
        </p:nvPicPr>
        <p:blipFill rotWithShape="1">
          <a:blip r:embed="rId5">
            <a:alphaModFix/>
          </a:blip>
          <a:srcRect b="0" l="0" r="3344" t="0"/>
          <a:stretch/>
        </p:blipFill>
        <p:spPr>
          <a:xfrm>
            <a:off x="2303450" y="1587550"/>
            <a:ext cx="4537098" cy="28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Outline</a:t>
            </a:r>
            <a:endParaRPr b="1" i="1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5" name="Google Shape;155;p1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Meet the Team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Why this idea?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Inspirations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What Was Used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Game Design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Prototype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What We Have Learned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ora"/>
              <a:buChar char="●"/>
            </a:pPr>
            <a:r>
              <a:rPr b="1" i="1" lang="en" sz="1800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Credits</a:t>
            </a:r>
            <a:endParaRPr b="1" i="1" sz="1800" u="sng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1005875" y="646275"/>
            <a:ext cx="6222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Learned</a:t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824650" y="1952500"/>
            <a:ext cx="20739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Gary</a:t>
            </a:r>
            <a:endParaRPr b="1"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C# Interfaces. “Interfaces, </a:t>
            </a:r>
            <a:r>
              <a:rPr lang="en" sz="1200"/>
              <a:t>Interfaces</a:t>
            </a:r>
            <a:r>
              <a:rPr lang="en" sz="1200"/>
              <a:t>, Interfaces.”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Unity Collab, Multi-Scene Editing &amp; Co-Routines (and where I might not use them).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Unity UI: How poorly it is documented, and how important it is to find this out sooner.</a:t>
            </a:r>
            <a:endParaRPr sz="1200"/>
          </a:p>
        </p:txBody>
      </p:sp>
      <p:sp>
        <p:nvSpPr>
          <p:cNvPr id="301" name="Google Shape;301;p34"/>
          <p:cNvSpPr txBox="1"/>
          <p:nvPr/>
        </p:nvSpPr>
        <p:spPr>
          <a:xfrm>
            <a:off x="3322875" y="1952500"/>
            <a:ext cx="2158800" cy="25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AIL / b00334945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Sharing / Collaborating on the same Unity project (via the cloud)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Better AI programming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Video to Gif conversion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Prototyping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711975" y="2037400"/>
            <a:ext cx="2085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Font typeface="Lora"/>
              <a:buChar char="-"/>
            </a:pPr>
            <a:r>
              <a:rPr lang="en" sz="1000">
                <a:solidFill>
                  <a:srgbClr val="274E13"/>
                </a:solidFill>
                <a:latin typeface="Lora"/>
                <a:ea typeface="Lora"/>
                <a:cs typeface="Lora"/>
                <a:sym typeface="Lora"/>
              </a:rPr>
              <a:t>Creating an inventory/stats system</a:t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Font typeface="Lora"/>
              <a:buChar char="-"/>
            </a:pPr>
            <a:r>
              <a:rPr lang="en" sz="1000">
                <a:solidFill>
                  <a:srgbClr val="274E13"/>
                </a:solidFill>
                <a:latin typeface="Lora"/>
                <a:ea typeface="Lora"/>
                <a:cs typeface="Lora"/>
                <a:sym typeface="Lora"/>
              </a:rPr>
              <a:t>Collaborating through the Unity cloud</a:t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Font typeface="Lora"/>
              <a:buChar char="-"/>
            </a:pPr>
            <a:r>
              <a:rPr lang="en" sz="1000">
                <a:solidFill>
                  <a:srgbClr val="274E13"/>
                </a:solidFill>
                <a:latin typeface="Lora"/>
                <a:ea typeface="Lora"/>
                <a:cs typeface="Lora"/>
                <a:sym typeface="Lora"/>
              </a:rPr>
              <a:t>Learning better communication skills</a:t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4E1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https://answers.unity.com/questions/index.html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https://forum.unity.com/#unity-community-discussion.4</a:t>
            </a:r>
            <a:r>
              <a:rPr lang="en">
                <a:solidFill>
                  <a:schemeClr val="accent5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	&lt; For programming issues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https://www.reddit.com/r/Unity3D/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https://www.desmos.com/calculator/cctb9rqruw</a:t>
            </a:r>
            <a:r>
              <a:rPr lang="en">
                <a:solidFill>
                  <a:schemeClr val="accent5"/>
                </a:solidFill>
              </a:rPr>
              <a:t> 	&lt; Math calcs for initial</a:t>
            </a:r>
            <a:r>
              <a:rPr lang="en">
                <a:solidFill>
                  <a:schemeClr val="accent5"/>
                </a:solidFill>
              </a:rPr>
              <a:t> ‘strafing’ code, reference wise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references</a:t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6847500" y="1447050"/>
            <a:ext cx="21597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Sid Meier’s Pirates: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https://2k.com/en-US/game/sid-meiers-pirates/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https://www.cdrinfo.com/Sections/Articles/Sources/Pirates!/Images/Pirates_sea_large.jpg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0" name="Google Shape;320;p37"/>
          <p:cNvSpPr txBox="1"/>
          <p:nvPr/>
        </p:nvSpPr>
        <p:spPr>
          <a:xfrm>
            <a:off x="279975" y="1511850"/>
            <a:ext cx="1584000" cy="3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Pirates of Dark Water: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https://2.bp.blogspot.com/-pkZkqvBZBbU/WP1NXP4-E4I/AAAAAAAAHjo/8tOfbVWm1jsyZo5WnE74Nwo-pE2NJNFDQCLcB/s1600/PoDW-20.png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https://i.ytimg.com/vi/hFrOZZ1lN-A/maxresdefault.jpg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http://gamefabrique.com/storage/screenshots/genesis/pirates-of-dark-water-02.png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1927825" y="1446850"/>
            <a:ext cx="15360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Pirates of the Caribbean: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https://www.hdwallpapers.in/walls/pirates_of_the_caribbean_movie-HD.jpg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http://4.bp.blogspot.com/-KU-rpTBH_2A/TaVCfD4_5qI/AAAAAAAAABI/psjdZjAj8p0/s1600/Pirates_Of_The_Caribbean_015-748865.jpg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http://3.bp.blogspot.com/-l6dsqZGbiYs/TZpzpwor-EI/AAAAAAAAAAg/IXW0uTmrIc0/s1600/1287546391_1024x768_pirates-of-the-caribbean-photos.jpg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3663650" y="1399850"/>
            <a:ext cx="15840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CutThroat Island: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https://i.ytimg.com/vi/yj8wfyo3Hf4/maxresdefault.jpg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http://2.bp.blogspot.com/-OoIgjrOdGio/Udmt4wr_0MI/AAAAAAAAhbo/MkZ9wCm2bpA/s1600/Cutthroat+Island+5.png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http://g-ecx.images-amazon.com/images/G/01/dvd/lionsgate/Cutthroat_2_lg._V219329202_.jpg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5263500" y="1446850"/>
            <a:ext cx="15840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Windward: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14"/>
              </a:rPr>
              <a:t>http://static1.gamespot.com/uploads/original/1197/11970954/2804469-ss7.png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https://www.android.gs/wp-content/uploads/2015/08/Windward.jpg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https://www.gamegrin.com/assets/games/windward/screenshots/windward-screenshot-7.jpg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Meet the Team</a:t>
            </a:r>
            <a:endParaRPr b="1" i="1" u="sng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sng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Cause we’re cool!</a:t>
            </a:r>
            <a:endParaRPr b="1" i="1" sz="1000" u="sng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 b="0"/>
          </a:p>
        </p:txBody>
      </p:sp>
      <p:sp>
        <p:nvSpPr>
          <p:cNvPr id="166" name="Google Shape;166;p18"/>
          <p:cNvSpPr txBox="1"/>
          <p:nvPr>
            <p:ph type="title"/>
          </p:nvPr>
        </p:nvSpPr>
        <p:spPr>
          <a:xfrm>
            <a:off x="6098750" y="1840975"/>
            <a:ext cx="16518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Kirstin </a:t>
            </a:r>
            <a:endParaRPr b="1" i="1" sz="1600" u="sng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Programmer - Characters/Stats/</a:t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Inventory</a:t>
            </a:r>
            <a:r>
              <a:rPr i="1" lang="en" sz="1400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/Items</a:t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Asset Locator</a:t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AA84F"/>
                </a:solidFill>
                <a:latin typeface="Lobster"/>
                <a:ea typeface="Lobster"/>
                <a:cs typeface="Lobster"/>
                <a:sym typeface="Lobster"/>
              </a:rPr>
              <a:t>Powerpoint Creator</a:t>
            </a:r>
            <a:endParaRPr i="1" sz="1400">
              <a:solidFill>
                <a:srgbClr val="6AA84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729450" y="1840975"/>
            <a:ext cx="16518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Gary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Project Manager</a:t>
            </a:r>
            <a:endParaRPr i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Programmer - </a:t>
            </a:r>
            <a:endParaRPr i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Ports, Main Menu, Ship Upgrades, Cameras.</a:t>
            </a:r>
            <a:endParaRPr i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3414100" y="1840975"/>
            <a:ext cx="16518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Andrew</a:t>
            </a:r>
            <a:endParaRPr b="1" i="1" sz="16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Programmer - </a:t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Enemy AI, </a:t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Player Navigation &amp;</a:t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Combat</a:t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idea?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why we choose this game..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idea was similar to games some of us have played.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popular theme that has captured imaginations for hundreds of years, and very successfully in games.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modular design with room for expansion where we find the fun/interest, and can scale back where there isn’t any.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to work as a team relatively separately thanks to this modularity, and with multi-scene editing and prefabs a great deal of freedom to work without merge conflicts is possible.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4011650" y="1796700"/>
            <a:ext cx="1421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361158" y="408357"/>
            <a:ext cx="1275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0" y="1035325"/>
            <a:ext cx="1763700" cy="98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725" y="207225"/>
            <a:ext cx="1921400" cy="98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50" y="207225"/>
            <a:ext cx="1681501" cy="934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887" y="207225"/>
            <a:ext cx="2065000" cy="154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5" name="Google Shape;19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5888" y="207224"/>
            <a:ext cx="1511525" cy="113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6" name="Google Shape;19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4475" y="1480900"/>
            <a:ext cx="1921399" cy="10190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6582621" y="3875593"/>
            <a:ext cx="905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198" name="Google Shape;19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900" y="2391015"/>
            <a:ext cx="1681500" cy="1259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99" name="Google Shape;19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5750" y="3246525"/>
            <a:ext cx="2683126" cy="168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0" name="Google Shape;20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3550" y="3452330"/>
            <a:ext cx="2373750" cy="1475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1" name="Google Shape;20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7150" y="3677608"/>
            <a:ext cx="2221800" cy="124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2" name="Google Shape;20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4478" y="2639964"/>
            <a:ext cx="1921399" cy="1080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3" name="Google Shape;20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15813" y="1553093"/>
            <a:ext cx="2221800" cy="1481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4" name="Google Shape;204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34336" y="1248991"/>
            <a:ext cx="1763699" cy="132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5" name="Google Shape;205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34325" y="1942076"/>
            <a:ext cx="1681500" cy="1259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6" name="Google Shape;206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4250" y="3557357"/>
            <a:ext cx="2065000" cy="13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1031850" y="811675"/>
            <a:ext cx="1959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Pirates of Dark Water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23950" y="3397525"/>
            <a:ext cx="2719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CutThroat Island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511650" y="1911825"/>
            <a:ext cx="19599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Sid Meier’s Pirates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7151300" y="964600"/>
            <a:ext cx="15678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Pirates of the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Caribbean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445563" y="3452325"/>
            <a:ext cx="1921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Windward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Used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